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9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27436F-A36A-435C-93EA-6D77B7C978FF}" type="datetimeFigureOut">
              <a:rPr lang="en-US" smtClean="0"/>
              <a:t>2/28/2022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65247-11FD-45ED-A4B0-2F6EE695C9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7932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27436F-A36A-435C-93EA-6D77B7C978FF}" type="datetimeFigureOut">
              <a:rPr lang="en-US" smtClean="0"/>
              <a:t>2/28/2022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65247-11FD-45ED-A4B0-2F6EE695C9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1100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27436F-A36A-435C-93EA-6D77B7C978FF}" type="datetimeFigureOut">
              <a:rPr lang="en-US" smtClean="0"/>
              <a:t>2/28/2022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65247-11FD-45ED-A4B0-2F6EE695C9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7780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27436F-A36A-435C-93EA-6D77B7C978FF}" type="datetimeFigureOut">
              <a:rPr lang="en-US" smtClean="0"/>
              <a:t>2/28/2022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65247-11FD-45ED-A4B0-2F6EE695C9CF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6150483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27436F-A36A-435C-93EA-6D77B7C978FF}" type="datetimeFigureOut">
              <a:rPr lang="en-US" smtClean="0"/>
              <a:t>2/28/2022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65247-11FD-45ED-A4B0-2F6EE695C9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1697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27436F-A36A-435C-93EA-6D77B7C978FF}" type="datetimeFigureOut">
              <a:rPr lang="en-US" smtClean="0"/>
              <a:t>2/28/2022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65247-11FD-45ED-A4B0-2F6EE695C9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0883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27436F-A36A-435C-93EA-6D77B7C978FF}" type="datetimeFigureOut">
              <a:rPr lang="en-US" smtClean="0"/>
              <a:t>2/28/2022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65247-11FD-45ED-A4B0-2F6EE695C9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6864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27436F-A36A-435C-93EA-6D77B7C978FF}" type="datetimeFigureOut">
              <a:rPr lang="en-US" smtClean="0"/>
              <a:t>2/28/2022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65247-11FD-45ED-A4B0-2F6EE695C9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9185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27436F-A36A-435C-93EA-6D77B7C978FF}" type="datetimeFigureOut">
              <a:rPr lang="en-US" smtClean="0"/>
              <a:t>2/28/2022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65247-11FD-45ED-A4B0-2F6EE695C9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7067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27436F-A36A-435C-93EA-6D77B7C978FF}" type="datetimeFigureOut">
              <a:rPr lang="en-US" smtClean="0"/>
              <a:t>2/28/2022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65247-11FD-45ED-A4B0-2F6EE695C9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040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27436F-A36A-435C-93EA-6D77B7C978FF}" type="datetimeFigureOut">
              <a:rPr lang="en-US" smtClean="0"/>
              <a:t>2/28/2022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65247-11FD-45ED-A4B0-2F6EE695C9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3361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27436F-A36A-435C-93EA-6D77B7C978FF}" type="datetimeFigureOut">
              <a:rPr lang="en-US" smtClean="0"/>
              <a:t>2/28/2022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65247-11FD-45ED-A4B0-2F6EE695C9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3808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27436F-A36A-435C-93EA-6D77B7C978FF}" type="datetimeFigureOut">
              <a:rPr lang="en-US" smtClean="0"/>
              <a:t>2/28/2022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65247-11FD-45ED-A4B0-2F6EE695C9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740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27436F-A36A-435C-93EA-6D77B7C978FF}" type="datetimeFigureOut">
              <a:rPr lang="en-US" smtClean="0"/>
              <a:t>2/28/2022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65247-11FD-45ED-A4B0-2F6EE695C9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4626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27436F-A36A-435C-93EA-6D77B7C978FF}" type="datetimeFigureOut">
              <a:rPr lang="en-US" smtClean="0"/>
              <a:t>2/28/2022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65247-11FD-45ED-A4B0-2F6EE695C9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2056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27436F-A36A-435C-93EA-6D77B7C978FF}" type="datetimeFigureOut">
              <a:rPr lang="en-US" smtClean="0"/>
              <a:t>2/28/2022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65247-11FD-45ED-A4B0-2F6EE695C9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0122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27436F-A36A-435C-93EA-6D77B7C978FF}" type="datetimeFigureOut">
              <a:rPr lang="en-US" smtClean="0"/>
              <a:t>2/28/2022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65247-11FD-45ED-A4B0-2F6EE695C9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4496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227436F-A36A-435C-93EA-6D77B7C978FF}" type="datetimeFigureOut">
              <a:rPr lang="en-US" smtClean="0"/>
              <a:t>2/28/2022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E2965247-11FD-45ED-A4B0-2F6EE695C9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21737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  <p:sldLayoutId id="2147483763" r:id="rId13"/>
    <p:sldLayoutId id="2147483764" r:id="rId14"/>
    <p:sldLayoutId id="2147483765" r:id="rId15"/>
    <p:sldLayoutId id="2147483766" r:id="rId16"/>
    <p:sldLayoutId id="214748376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8D70D8C-8699-4F13-8676-AB6AF508925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Franklin Gothic Book" panose="020B0503020102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Greenbelt</a:t>
            </a:r>
            <a:r>
              <a:rPr lang="en-US" dirty="0">
                <a:latin typeface="Franklin Gothic Book" panose="020B0503020102020204" pitchFamily="34" charset="0"/>
              </a:rPr>
              <a:t> Baptist Church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9C68A86-15C1-4B45-82C7-0EF201A9E2B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latin typeface="Franklin Gothic Book" panose="020B0503020102020204" pitchFamily="34" charset="0"/>
              </a:rPr>
              <a:t>Banner 20220226</a:t>
            </a:r>
          </a:p>
        </p:txBody>
      </p:sp>
    </p:spTree>
    <p:extLst>
      <p:ext uri="{BB962C8B-B14F-4D97-AF65-F5344CB8AC3E}">
        <p14:creationId xmlns:p14="http://schemas.microsoft.com/office/powerpoint/2010/main" val="9444071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D2FF99E-8591-45A1-B14F-7F3274E910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78"/>
            <a:ext cx="12192000" cy="6131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7913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EB55431-6EB1-45D6-A643-A2F882025A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5400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8701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978C985-7ACE-4C5A-8BA6-DA1B9775C3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267"/>
            <a:ext cx="12192000" cy="6118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4656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8BF817-8E99-4733-AFD9-EE7F1E01E6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913"/>
            <a:ext cx="12192000" cy="5999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3905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13F1042-C38E-42E1-B25B-21F4D3C108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64"/>
            <a:ext cx="12192000" cy="6099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8279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13C01B7-9105-4E7A-9779-EF1249880D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483"/>
            <a:ext cx="12192000" cy="6097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4850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F7865B7-96C7-4E5C-B578-347E4852C2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9910" y="0"/>
            <a:ext cx="89321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88366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TM04033929[[fn=Slate]]</Template>
  <TotalTime>59</TotalTime>
  <Words>5</Words>
  <Application>Microsoft Office PowerPoint</Application>
  <PresentationFormat>Widescreen</PresentationFormat>
  <Paragraphs>2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Calisto MT</vt:lpstr>
      <vt:lpstr>Franklin Gothic Book</vt:lpstr>
      <vt:lpstr>Wingdings 2</vt:lpstr>
      <vt:lpstr>Slate</vt:lpstr>
      <vt:lpstr>Greenbelt Baptist Church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Greenbelt Baptist Church</dc:title>
  <dc:creator>Daniel Gomez</dc:creator>
  <cp:lastModifiedBy>Daniel Gomez</cp:lastModifiedBy>
  <cp:revision>1</cp:revision>
  <dcterms:created xsi:type="dcterms:W3CDTF">2022-02-26T17:12:25Z</dcterms:created>
  <dcterms:modified xsi:type="dcterms:W3CDTF">2022-02-28T13:39:29Z</dcterms:modified>
</cp:coreProperties>
</file>